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85"/>
    <p:restoredTop sz="94674"/>
  </p:normalViewPr>
  <p:slideViewPr>
    <p:cSldViewPr snapToGrid="0" snapToObjects="1">
      <p:cViewPr varScale="1">
        <p:scale>
          <a:sx n="67" d="100"/>
          <a:sy n="67" d="100"/>
        </p:scale>
        <p:origin x="72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sephine Millard" userId="9fdbd086b7c75e7f" providerId="LiveId" clId="{1E26F7F1-10CB-774C-9DE4-ACED5E716601}"/>
    <pc:docChg chg="undo custSel modSld">
      <pc:chgData name="Josephine Millard" userId="9fdbd086b7c75e7f" providerId="LiveId" clId="{1E26F7F1-10CB-774C-9DE4-ACED5E716601}" dt="2022-07-11T14:06:32.315" v="149" actId="207"/>
      <pc:docMkLst>
        <pc:docMk/>
      </pc:docMkLst>
      <pc:sldChg chg="addSp modSp mod modTransition">
        <pc:chgData name="Josephine Millard" userId="9fdbd086b7c75e7f" providerId="LiveId" clId="{1E26F7F1-10CB-774C-9DE4-ACED5E716601}" dt="2022-07-11T12:37:56.565" v="110"/>
        <pc:sldMkLst>
          <pc:docMk/>
          <pc:sldMk cId="4115215588" sldId="256"/>
        </pc:sldMkLst>
        <pc:spChg chg="add mod">
          <ac:chgData name="Josephine Millard" userId="9fdbd086b7c75e7f" providerId="LiveId" clId="{1E26F7F1-10CB-774C-9DE4-ACED5E716601}" dt="2022-07-11T12:37:56.565" v="110"/>
          <ac:spMkLst>
            <pc:docMk/>
            <pc:sldMk cId="4115215588" sldId="256"/>
            <ac:spMk id="3" creationId="{1F4C4692-C0C8-5703-128F-78B2B4E0C661}"/>
          </ac:spMkLst>
        </pc:spChg>
        <pc:spChg chg="mod">
          <ac:chgData name="Josephine Millard" userId="9fdbd086b7c75e7f" providerId="LiveId" clId="{1E26F7F1-10CB-774C-9DE4-ACED5E716601}" dt="2022-07-08T20:28:35.711" v="8" actId="1076"/>
          <ac:spMkLst>
            <pc:docMk/>
            <pc:sldMk cId="4115215588" sldId="256"/>
            <ac:spMk id="4" creationId="{EB23B9E1-6123-43F0-8CD1-8CD2F13EA8F6}"/>
          </ac:spMkLst>
        </pc:spChg>
      </pc:sldChg>
      <pc:sldChg chg="addSp delSp modSp mod addAnim delAnim modAnim">
        <pc:chgData name="Josephine Millard" userId="9fdbd086b7c75e7f" providerId="LiveId" clId="{1E26F7F1-10CB-774C-9DE4-ACED5E716601}" dt="2022-07-11T14:03:29.430" v="148" actId="207"/>
        <pc:sldMkLst>
          <pc:docMk/>
          <pc:sldMk cId="1002193708" sldId="257"/>
        </pc:sldMkLst>
        <pc:spChg chg="del">
          <ac:chgData name="Josephine Millard" userId="9fdbd086b7c75e7f" providerId="LiveId" clId="{1E26F7F1-10CB-774C-9DE4-ACED5E716601}" dt="2022-07-08T20:35:27.364" v="13" actId="478"/>
          <ac:spMkLst>
            <pc:docMk/>
            <pc:sldMk cId="1002193708" sldId="257"/>
            <ac:spMk id="2" creationId="{C364D284-9B61-AE11-CC8D-DCF129135C28}"/>
          </ac:spMkLst>
        </pc:spChg>
        <pc:spChg chg="add mod">
          <ac:chgData name="Josephine Millard" userId="9fdbd086b7c75e7f" providerId="LiveId" clId="{1E26F7F1-10CB-774C-9DE4-ACED5E716601}" dt="2022-07-11T14:03:29.430" v="148" actId="207"/>
          <ac:spMkLst>
            <pc:docMk/>
            <pc:sldMk cId="1002193708" sldId="257"/>
            <ac:spMk id="3" creationId="{97A9D07F-17AC-4EA4-636A-D2E25B548FB5}"/>
          </ac:spMkLst>
        </pc:spChg>
        <pc:spChg chg="del mod">
          <ac:chgData name="Josephine Millard" userId="9fdbd086b7c75e7f" providerId="LiveId" clId="{1E26F7F1-10CB-774C-9DE4-ACED5E716601}" dt="2022-07-08T20:35:19.833" v="11" actId="478"/>
          <ac:spMkLst>
            <pc:docMk/>
            <pc:sldMk cId="1002193708" sldId="257"/>
            <ac:spMk id="3" creationId="{C1B62AEC-2AD0-B1D0-630B-48DE4CDEFE17}"/>
          </ac:spMkLst>
        </pc:spChg>
        <pc:spChg chg="add del mod">
          <ac:chgData name="Josephine Millard" userId="9fdbd086b7c75e7f" providerId="LiveId" clId="{1E26F7F1-10CB-774C-9DE4-ACED5E716601}" dt="2022-07-08T20:35:28.576" v="14" actId="478"/>
          <ac:spMkLst>
            <pc:docMk/>
            <pc:sldMk cId="1002193708" sldId="257"/>
            <ac:spMk id="5" creationId="{65F062C9-E0B6-2BF5-E720-F0B734478989}"/>
          </ac:spMkLst>
        </pc:spChg>
        <pc:spChg chg="add del mod">
          <ac:chgData name="Josephine Millard" userId="9fdbd086b7c75e7f" providerId="LiveId" clId="{1E26F7F1-10CB-774C-9DE4-ACED5E716601}" dt="2022-07-11T12:38:22.254" v="111" actId="478"/>
          <ac:spMkLst>
            <pc:docMk/>
            <pc:sldMk cId="1002193708" sldId="257"/>
            <ac:spMk id="6" creationId="{A8C3A21E-75A7-B5D6-9DB0-25671340E2BA}"/>
          </ac:spMkLst>
        </pc:spChg>
      </pc:sldChg>
      <pc:sldChg chg="addSp delSp modSp mod delAnim modAnim">
        <pc:chgData name="Josephine Millard" userId="9fdbd086b7c75e7f" providerId="LiveId" clId="{1E26F7F1-10CB-774C-9DE4-ACED5E716601}" dt="2022-07-11T14:06:32.315" v="149" actId="207"/>
        <pc:sldMkLst>
          <pc:docMk/>
          <pc:sldMk cId="1746237514" sldId="258"/>
        </pc:sldMkLst>
        <pc:spChg chg="mod">
          <ac:chgData name="Josephine Millard" userId="9fdbd086b7c75e7f" providerId="LiveId" clId="{1E26F7F1-10CB-774C-9DE4-ACED5E716601}" dt="2022-07-08T20:28:10.389" v="7" actId="20577"/>
          <ac:spMkLst>
            <pc:docMk/>
            <pc:sldMk cId="1746237514" sldId="258"/>
            <ac:spMk id="3" creationId="{55554884-C6FA-2EFE-BC96-D3D6A01C922B}"/>
          </ac:spMkLst>
        </pc:spChg>
        <pc:spChg chg="add mod">
          <ac:chgData name="Josephine Millard" userId="9fdbd086b7c75e7f" providerId="LiveId" clId="{1E26F7F1-10CB-774C-9DE4-ACED5E716601}" dt="2022-07-11T14:06:32.315" v="149" actId="207"/>
          <ac:spMkLst>
            <pc:docMk/>
            <pc:sldMk cId="1746237514" sldId="258"/>
            <ac:spMk id="6" creationId="{B2B38142-9DD5-6BD0-562D-7625A4AF4B95}"/>
          </ac:spMkLst>
        </pc:spChg>
        <pc:picChg chg="del">
          <ac:chgData name="Josephine Millard" userId="9fdbd086b7c75e7f" providerId="LiveId" clId="{1E26F7F1-10CB-774C-9DE4-ACED5E716601}" dt="2022-07-08T18:45:45.967" v="4" actId="478"/>
          <ac:picMkLst>
            <pc:docMk/>
            <pc:sldMk cId="1746237514" sldId="258"/>
            <ac:picMk id="4" creationId="{229FCF1F-5124-1F51-76FF-E1BC75928B2D}"/>
          </ac:picMkLst>
        </pc:picChg>
        <pc:picChg chg="add mod">
          <ac:chgData name="Josephine Millard" userId="9fdbd086b7c75e7f" providerId="LiveId" clId="{1E26F7F1-10CB-774C-9DE4-ACED5E716601}" dt="2022-07-08T18:46:26.861" v="5"/>
          <ac:picMkLst>
            <pc:docMk/>
            <pc:sldMk cId="1746237514" sldId="258"/>
            <ac:picMk id="5" creationId="{53EB3FCD-44B3-D738-73B1-CEB49A7764DA}"/>
          </ac:picMkLst>
        </pc:picChg>
      </pc:sldChg>
      <pc:sldChg chg="addSp modSp">
        <pc:chgData name="Josephine Millard" userId="9fdbd086b7c75e7f" providerId="LiveId" clId="{1E26F7F1-10CB-774C-9DE4-ACED5E716601}" dt="2022-07-11T12:44:21.126" v="141"/>
        <pc:sldMkLst>
          <pc:docMk/>
          <pc:sldMk cId="4011068733" sldId="259"/>
        </pc:sldMkLst>
        <pc:spChg chg="add mod">
          <ac:chgData name="Josephine Millard" userId="9fdbd086b7c75e7f" providerId="LiveId" clId="{1E26F7F1-10CB-774C-9DE4-ACED5E716601}" dt="2022-07-11T12:44:21.126" v="141"/>
          <ac:spMkLst>
            <pc:docMk/>
            <pc:sldMk cId="4011068733" sldId="259"/>
            <ac:spMk id="4" creationId="{D009CC26-51EC-40B4-F3E9-A52A408482D7}"/>
          </ac:spMkLst>
        </pc:spChg>
      </pc:sldChg>
      <pc:sldChg chg="addSp delSp modSp mod modAnim">
        <pc:chgData name="Josephine Millard" userId="9fdbd086b7c75e7f" providerId="LiveId" clId="{1E26F7F1-10CB-774C-9DE4-ACED5E716601}" dt="2022-07-11T12:45:03.249" v="146" actId="14100"/>
        <pc:sldMkLst>
          <pc:docMk/>
          <pc:sldMk cId="2831021101" sldId="260"/>
        </pc:sldMkLst>
        <pc:spChg chg="del mod">
          <ac:chgData name="Josephine Millard" userId="9fdbd086b7c75e7f" providerId="LiveId" clId="{1E26F7F1-10CB-774C-9DE4-ACED5E716601}" dt="2022-07-11T12:44:57.565" v="144"/>
          <ac:spMkLst>
            <pc:docMk/>
            <pc:sldMk cId="2831021101" sldId="260"/>
            <ac:spMk id="3" creationId="{B087D29D-4F5A-6369-1DDD-7C3ED7E20054}"/>
          </ac:spMkLst>
        </pc:spChg>
        <pc:spChg chg="add del mod">
          <ac:chgData name="Josephine Millard" userId="9fdbd086b7c75e7f" providerId="LiveId" clId="{1E26F7F1-10CB-774C-9DE4-ACED5E716601}" dt="2022-07-11T12:44:33.150" v="143" actId="478"/>
          <ac:spMkLst>
            <pc:docMk/>
            <pc:sldMk cId="2831021101" sldId="260"/>
            <ac:spMk id="4" creationId="{8543A687-13DC-01D6-6F0D-73F75CA9503D}"/>
          </ac:spMkLst>
        </pc:spChg>
        <pc:picChg chg="add mod">
          <ac:chgData name="Josephine Millard" userId="9fdbd086b7c75e7f" providerId="LiveId" clId="{1E26F7F1-10CB-774C-9DE4-ACED5E716601}" dt="2022-07-11T12:45:03.249" v="146" actId="14100"/>
          <ac:picMkLst>
            <pc:docMk/>
            <pc:sldMk cId="2831021101" sldId="260"/>
            <ac:picMk id="5" creationId="{4D07F8DA-7913-DE89-FC52-9F4311E6DC4B}"/>
          </ac:picMkLst>
        </pc:picChg>
      </pc:sldChg>
      <pc:sldChg chg="addSp modSp">
        <pc:chgData name="Josephine Millard" userId="9fdbd086b7c75e7f" providerId="LiveId" clId="{1E26F7F1-10CB-774C-9DE4-ACED5E716601}" dt="2022-07-11T12:45:26.595" v="147"/>
        <pc:sldMkLst>
          <pc:docMk/>
          <pc:sldMk cId="918085775" sldId="261"/>
        </pc:sldMkLst>
        <pc:spChg chg="add mod">
          <ac:chgData name="Josephine Millard" userId="9fdbd086b7c75e7f" providerId="LiveId" clId="{1E26F7F1-10CB-774C-9DE4-ACED5E716601}" dt="2022-07-11T12:45:26.595" v="147"/>
          <ac:spMkLst>
            <pc:docMk/>
            <pc:sldMk cId="918085775" sldId="261"/>
            <ac:spMk id="4" creationId="{B343152C-48AD-FFDA-E6E1-EC878D79D268}"/>
          </ac:spMkLst>
        </pc:spChg>
      </pc:sldChg>
    </pc:docChg>
  </pc:docChgLst>
</pc:chgInfo>
</file>

<file path=ppt/media/image1.png>
</file>

<file path=ppt/media/image2.png>
</file>

<file path=ppt/media/media1.wa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7/15/2022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606229" y="2630184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F4C4692-C0C8-5703-128F-78B2B4E0C661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 advTm="4000"/>
    </mc:Choice>
    <mc:Fallback xmlns="">
      <p:transition advClick="0" advTm="400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97A9D07F-17AC-4EA4-636A-D2E25B548FB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93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000"/>
    </mc:Choice>
    <mc:Fallback xmlns="">
      <p:transition spd="slow" advClick="0" advTm="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5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</p:txBody>
      </p:sp>
      <p:pic>
        <p:nvPicPr>
          <p:cNvPr id="5" name="sweep k1 3x.wav" descr="sweep k1 3x.wav">
            <a:hlinkClick r:id="" action="ppaction://media"/>
            <a:extLst>
              <a:ext uri="{FF2B5EF4-FFF2-40B4-BE49-F238E27FC236}">
                <a16:creationId xmlns:a16="http://schemas.microsoft.com/office/drawing/2014/main" id="{53EB3FCD-44B3-D738-73B1-CEB49A7764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2B38142-9DD5-6BD0-562D-7625A4AF4B95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09CC26-51EC-40B4-F3E9-A52A408482D7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000"/>
    </mc:Choice>
    <mc:Fallback xmlns="">
      <p:transition spd="slow" advClick="0" advTm="2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Z3 39261.mov" descr="Z3 39261.mov">
            <a:hlinkClick r:id="" action="ppaction://media"/>
            <a:extLst>
              <a:ext uri="{FF2B5EF4-FFF2-40B4-BE49-F238E27FC236}">
                <a16:creationId xmlns:a16="http://schemas.microsoft.com/office/drawing/2014/main" id="{4D07F8DA-7913-DE89-FC52-9F4311E6DC4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276" cy="6858000"/>
          </a:xfr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43152C-48AD-FFDA-E6E1-EC878D79D2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000"/>
    </mc:Choice>
    <mc:Fallback xmlns="">
      <p:transition spd="slow" advClick="0" advTm="5000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4</Words>
  <Application>Microsoft Office PowerPoint</Application>
  <PresentationFormat>Widescreen</PresentationFormat>
  <Paragraphs>3</Paragraphs>
  <Slides>6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Josephine Millard</cp:lastModifiedBy>
  <cp:revision>9</cp:revision>
  <dcterms:created xsi:type="dcterms:W3CDTF">2022-07-08T15:21:05Z</dcterms:created>
  <dcterms:modified xsi:type="dcterms:W3CDTF">2022-07-15T11:45:09Z</dcterms:modified>
</cp:coreProperties>
</file>

<file path=docProps/thumbnail.jpeg>
</file>